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72" r:id="rId2"/>
    <p:sldId id="262" r:id="rId3"/>
    <p:sldId id="273" r:id="rId4"/>
    <p:sldId id="274" r:id="rId5"/>
  </p:sldIdLst>
  <p:sldSz cx="12192000" cy="6858000"/>
  <p:notesSz cx="6858000" cy="9144000"/>
  <p:defaultTextStyle>
    <a:defPPr rtl="0">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63" d="100"/>
          <a:sy n="63" d="100"/>
        </p:scale>
        <p:origin x="804" y="52"/>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92" d="100"/>
          <a:sy n="92" d="100"/>
        </p:scale>
        <p:origin x="364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Acreman" userId="05415c4dcfc197a9" providerId="LiveId" clId="{93A34A4B-1EE0-460C-8FC6-5A3E619CF203}"/>
    <pc:docChg chg="custSel addSld modSld">
      <pc:chgData name="Andy Acreman" userId="05415c4dcfc197a9" providerId="LiveId" clId="{93A34A4B-1EE0-460C-8FC6-5A3E619CF203}" dt="2024-10-26T20:18:05.823" v="61" actId="13926"/>
      <pc:docMkLst>
        <pc:docMk/>
      </pc:docMkLst>
      <pc:sldChg chg="modSp mod">
        <pc:chgData name="Andy Acreman" userId="05415c4dcfc197a9" providerId="LiveId" clId="{93A34A4B-1EE0-460C-8FC6-5A3E619CF203}" dt="2024-10-26T20:15:26.592" v="54" actId="207"/>
        <pc:sldMkLst>
          <pc:docMk/>
          <pc:sldMk cId="2752853293" sldId="262"/>
        </pc:sldMkLst>
        <pc:spChg chg="mod">
          <ac:chgData name="Andy Acreman" userId="05415c4dcfc197a9" providerId="LiveId" clId="{93A34A4B-1EE0-460C-8FC6-5A3E619CF203}" dt="2024-10-26T20:13:41.900" v="38" actId="20577"/>
          <ac:spMkLst>
            <pc:docMk/>
            <pc:sldMk cId="2752853293" sldId="262"/>
            <ac:spMk id="3" creationId="{79D4ADC4-01B6-AA8C-9B56-49464B100BE3}"/>
          </ac:spMkLst>
        </pc:spChg>
        <pc:spChg chg="mod">
          <ac:chgData name="Andy Acreman" userId="05415c4dcfc197a9" providerId="LiveId" clId="{93A34A4B-1EE0-460C-8FC6-5A3E619CF203}" dt="2024-10-26T20:15:26.592" v="54" actId="207"/>
          <ac:spMkLst>
            <pc:docMk/>
            <pc:sldMk cId="2752853293" sldId="262"/>
            <ac:spMk id="5" creationId="{B245A990-4862-B51D-C948-5B445D5FA591}"/>
          </ac:spMkLst>
        </pc:spChg>
      </pc:sldChg>
      <pc:sldChg chg="modSp add mod">
        <pc:chgData name="Andy Acreman" userId="05415c4dcfc197a9" providerId="LiveId" clId="{93A34A4B-1EE0-460C-8FC6-5A3E619CF203}" dt="2024-10-26T20:18:05.823" v="61" actId="13926"/>
        <pc:sldMkLst>
          <pc:docMk/>
          <pc:sldMk cId="383382283" sldId="273"/>
        </pc:sldMkLst>
        <pc:spChg chg="mod">
          <ac:chgData name="Andy Acreman" userId="05415c4dcfc197a9" providerId="LiveId" clId="{93A34A4B-1EE0-460C-8FC6-5A3E619CF203}" dt="2024-10-26T20:13:47.205" v="44" actId="20577"/>
          <ac:spMkLst>
            <pc:docMk/>
            <pc:sldMk cId="383382283" sldId="273"/>
            <ac:spMk id="3" creationId="{6A209BB6-F767-662B-5E76-EA4956B19692}"/>
          </ac:spMkLst>
        </pc:spChg>
        <pc:spChg chg="mod">
          <ac:chgData name="Andy Acreman" userId="05415c4dcfc197a9" providerId="LiveId" clId="{93A34A4B-1EE0-460C-8FC6-5A3E619CF203}" dt="2024-10-26T20:18:05.823" v="61" actId="13926"/>
          <ac:spMkLst>
            <pc:docMk/>
            <pc:sldMk cId="383382283" sldId="273"/>
            <ac:spMk id="5" creationId="{8605CCCE-71FA-643E-4985-45DF5FF895A2}"/>
          </ac:spMkLst>
        </pc:spChg>
      </pc:sldChg>
      <pc:sldChg chg="modSp add mod">
        <pc:chgData name="Andy Acreman" userId="05415c4dcfc197a9" providerId="LiveId" clId="{93A34A4B-1EE0-460C-8FC6-5A3E619CF203}" dt="2024-10-26T20:16:07.827" v="60" actId="207"/>
        <pc:sldMkLst>
          <pc:docMk/>
          <pc:sldMk cId="3842804836" sldId="274"/>
        </pc:sldMkLst>
        <pc:spChg chg="mod">
          <ac:chgData name="Andy Acreman" userId="05415c4dcfc197a9" providerId="LiveId" clId="{93A34A4B-1EE0-460C-8FC6-5A3E619CF203}" dt="2024-10-26T20:13:53.274" v="50" actId="20577"/>
          <ac:spMkLst>
            <pc:docMk/>
            <pc:sldMk cId="3842804836" sldId="274"/>
            <ac:spMk id="3" creationId="{851EB800-D982-29DD-786D-5F98FB227A92}"/>
          </ac:spMkLst>
        </pc:spChg>
        <pc:spChg chg="mod">
          <ac:chgData name="Andy Acreman" userId="05415c4dcfc197a9" providerId="LiveId" clId="{93A34A4B-1EE0-460C-8FC6-5A3E619CF203}" dt="2024-10-26T20:16:07.827" v="60" actId="207"/>
          <ac:spMkLst>
            <pc:docMk/>
            <pc:sldMk cId="3842804836" sldId="274"/>
            <ac:spMk id="5" creationId="{AD353B9B-8A86-2862-D3A6-EC40B8C1C4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FD913024-4032-4B4F-8680-09D5E08EDB6E}" type="datetimeFigureOut">
              <a:rPr lang="en-GB" smtClean="0"/>
              <a:t>26/10/2024</a:t>
            </a:fld>
            <a:endParaRPr lang="en-GB"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49E357A0-8177-46BC-BFCE-19D99E3453CC}" type="slidenum">
              <a:rPr lang="en-GB" smtClean="0"/>
              <a:t>‹#›</a:t>
            </a:fld>
            <a:endParaRPr lang="en-GB"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F2AE225E-43E0-7047-8ADB-DD9EBB41B4D0}" type="datetimeFigureOut">
              <a:rPr lang="en-GB" noProof="0" smtClean="0"/>
              <a:t>26/10/2024</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en-GB"/>
            </a:defPPr>
          </a:lstStyle>
          <a:p>
            <a:pPr rt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en-GB"/>
            </a:def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7C366290-4595-5745-A50F-D5EC13BAC604}" type="slidenum">
              <a:rPr lang="en-GB" noProof="0" smtClean="0"/>
              <a:t>‹#›</a:t>
            </a:fld>
            <a:endParaRPr lang="en-GB"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lang="en-GB" sz="1200" kern="1200">
        <a:solidFill>
          <a:schemeClr val="tx1"/>
        </a:solidFill>
        <a:latin typeface="+mn-lt"/>
        <a:ea typeface="+mn-ea"/>
        <a:cs typeface="+mn-cs"/>
      </a:defRPr>
    </a:lvl1pPr>
    <a:lvl2pPr marL="457200" algn="l" defTabSz="914400" rtl="0" eaLnBrk="1" latinLnBrk="0" hangingPunct="1">
      <a:defRPr lang="en-GB" sz="1200" kern="1200">
        <a:solidFill>
          <a:schemeClr val="tx1"/>
        </a:solidFill>
        <a:latin typeface="+mn-lt"/>
        <a:ea typeface="+mn-ea"/>
        <a:cs typeface="+mn-cs"/>
      </a:defRPr>
    </a:lvl2pPr>
    <a:lvl3pPr marL="914400" algn="l" defTabSz="914400" rtl="0" eaLnBrk="1" latinLnBrk="0" hangingPunct="1">
      <a:defRPr lang="en-GB" sz="1200" kern="1200">
        <a:solidFill>
          <a:schemeClr val="tx1"/>
        </a:solidFill>
        <a:latin typeface="+mn-lt"/>
        <a:ea typeface="+mn-ea"/>
        <a:cs typeface="+mn-cs"/>
      </a:defRPr>
    </a:lvl3pPr>
    <a:lvl4pPr marL="1371600" algn="l" defTabSz="914400" rtl="0" eaLnBrk="1" latinLnBrk="0" hangingPunct="1">
      <a:defRPr lang="en-GB" sz="1200" kern="1200">
        <a:solidFill>
          <a:schemeClr val="tx1"/>
        </a:solidFill>
        <a:latin typeface="+mn-lt"/>
        <a:ea typeface="+mn-ea"/>
        <a:cs typeface="+mn-cs"/>
      </a:defRPr>
    </a:lvl4pPr>
    <a:lvl5pPr marL="1828800" algn="l" defTabSz="914400" rtl="0" eaLnBrk="1" latinLnBrk="0" hangingPunct="1">
      <a:defRPr lang="en-GB" sz="1200" kern="1200">
        <a:solidFill>
          <a:schemeClr val="tx1"/>
        </a:solidFill>
        <a:latin typeface="+mn-lt"/>
        <a:ea typeface="+mn-ea"/>
        <a:cs typeface="+mn-cs"/>
      </a:defRPr>
    </a:lvl5pPr>
    <a:lvl6pPr marL="2286000" algn="l" defTabSz="914400" rtl="0" eaLnBrk="1" latinLnBrk="0" hangingPunct="1">
      <a:defRPr lang="en-GB" sz="1200" kern="1200">
        <a:solidFill>
          <a:schemeClr val="tx1"/>
        </a:solidFill>
        <a:latin typeface="+mn-lt"/>
        <a:ea typeface="+mn-ea"/>
        <a:cs typeface="+mn-cs"/>
      </a:defRPr>
    </a:lvl6pPr>
    <a:lvl7pPr marL="2743200" algn="l" defTabSz="914400" rtl="0" eaLnBrk="1" latinLnBrk="0" hangingPunct="1">
      <a:defRPr lang="en-GB" sz="1200" kern="1200">
        <a:solidFill>
          <a:schemeClr val="tx1"/>
        </a:solidFill>
        <a:latin typeface="+mn-lt"/>
        <a:ea typeface="+mn-ea"/>
        <a:cs typeface="+mn-cs"/>
      </a:defRPr>
    </a:lvl7pPr>
    <a:lvl8pPr marL="3200400" algn="l" defTabSz="914400" rtl="0" eaLnBrk="1" latinLnBrk="0" hangingPunct="1">
      <a:defRPr lang="en-GB" sz="1200" kern="1200">
        <a:solidFill>
          <a:schemeClr val="tx1"/>
        </a:solidFill>
        <a:latin typeface="+mn-lt"/>
        <a:ea typeface="+mn-ea"/>
        <a:cs typeface="+mn-cs"/>
      </a:defRPr>
    </a:lvl8pPr>
    <a:lvl9pPr marL="3657600" algn="l" defTabSz="914400" rtl="0" eaLnBrk="1" latinLnBrk="0" hangingPunct="1">
      <a:defRPr lang="en-GB"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1</a:t>
            </a:fld>
            <a:endParaRPr lang="en-GB"/>
          </a:p>
        </p:txBody>
      </p:sp>
    </p:spTree>
    <p:extLst>
      <p:ext uri="{BB962C8B-B14F-4D97-AF65-F5344CB8AC3E}">
        <p14:creationId xmlns:p14="http://schemas.microsoft.com/office/powerpoint/2010/main" val="314958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2</a:t>
            </a:fld>
            <a:endParaRPr lang="en-GB"/>
          </a:p>
        </p:txBody>
      </p:sp>
    </p:spTree>
    <p:extLst>
      <p:ext uri="{BB962C8B-B14F-4D97-AF65-F5344CB8AC3E}">
        <p14:creationId xmlns:p14="http://schemas.microsoft.com/office/powerpoint/2010/main" val="81127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4FBEF8-8581-7E33-A623-85DF245E3F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11DC43-8A05-F010-5967-2E06EF6957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D5D814-DAE6-0005-1405-7D7C3E4FA554}"/>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DC6823B5-DD2C-2FB1-A98E-668529A59626}"/>
              </a:ext>
            </a:extLst>
          </p:cNvPr>
          <p:cNvSpPr>
            <a:spLocks noGrp="1"/>
          </p:cNvSpPr>
          <p:nvPr>
            <p:ph type="sldNum" sz="quarter" idx="5"/>
          </p:nvPr>
        </p:nvSpPr>
        <p:spPr/>
        <p:txBody>
          <a:bodyPr/>
          <a:lstStyle/>
          <a:p>
            <a:pPr rtl="0"/>
            <a:fld id="{7C366290-4595-5745-A50F-D5EC13BAC604}" type="slidenum">
              <a:rPr lang="en-GB" smtClean="0"/>
              <a:t>3</a:t>
            </a:fld>
            <a:endParaRPr lang="en-GB"/>
          </a:p>
        </p:txBody>
      </p:sp>
    </p:spTree>
    <p:extLst>
      <p:ext uri="{BB962C8B-B14F-4D97-AF65-F5344CB8AC3E}">
        <p14:creationId xmlns:p14="http://schemas.microsoft.com/office/powerpoint/2010/main" val="4251518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B12B3-BC74-90EA-B3E5-1FBCC75CEA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1BD69B-F404-ED54-5D7D-BCCC359E06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6E9C40-D1E1-0B53-A025-AF55378E60E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2A6D2472-E594-01B9-D6C6-B75EDA52369A}"/>
              </a:ext>
            </a:extLst>
          </p:cNvPr>
          <p:cNvSpPr>
            <a:spLocks noGrp="1"/>
          </p:cNvSpPr>
          <p:nvPr>
            <p:ph type="sldNum" sz="quarter" idx="5"/>
          </p:nvPr>
        </p:nvSpPr>
        <p:spPr/>
        <p:txBody>
          <a:bodyPr/>
          <a:lstStyle/>
          <a:p>
            <a:pPr rtl="0"/>
            <a:fld id="{7C366290-4595-5745-A50F-D5EC13BAC604}" type="slidenum">
              <a:rPr lang="en-GB" smtClean="0"/>
              <a:t>4</a:t>
            </a:fld>
            <a:endParaRPr lang="en-GB"/>
          </a:p>
        </p:txBody>
      </p:sp>
    </p:spTree>
    <p:extLst>
      <p:ext uri="{BB962C8B-B14F-4D97-AF65-F5344CB8AC3E}">
        <p14:creationId xmlns:p14="http://schemas.microsoft.com/office/powerpoint/2010/main" val="345392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rtlCol="0" anchor="b"/>
          <a:lstStyle>
            <a:lvl1pPr algn="ctr">
              <a:defRPr lang="en-GB" sz="6000"/>
            </a:lvl1pPr>
          </a:lstStyle>
          <a:p>
            <a:pPr rtl="0"/>
            <a:r>
              <a:rPr lang="en-GB"/>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en-GB" sz="2400">
                <a:solidFill>
                  <a:schemeClr val="tx2"/>
                </a:solidFill>
              </a:defRPr>
            </a:lvl1pPr>
            <a:lvl2pPr marL="457200" indent="0" algn="ctr">
              <a:buNone/>
              <a:defRPr lang="en-GB" sz="2000"/>
            </a:lvl2pPr>
            <a:lvl3pPr marL="914400" indent="0" algn="ctr">
              <a:buNone/>
              <a:defRPr lang="en-GB" sz="1800"/>
            </a:lvl3pPr>
            <a:lvl4pPr marL="1371600" indent="0" algn="ctr">
              <a:buNone/>
              <a:defRPr lang="en-GB" sz="1600"/>
            </a:lvl4pPr>
            <a:lvl5pPr marL="1828800" indent="0" algn="ctr">
              <a:buNone/>
              <a:defRPr lang="en-GB" sz="1600"/>
            </a:lvl5pPr>
            <a:lvl6pPr marL="2286000" indent="0" algn="ctr">
              <a:buNone/>
              <a:defRPr lang="en-GB" sz="1600"/>
            </a:lvl6pPr>
            <a:lvl7pPr marL="2743200" indent="0" algn="ctr">
              <a:buNone/>
              <a:defRPr lang="en-GB" sz="1600"/>
            </a:lvl7pPr>
            <a:lvl8pPr marL="3200400" indent="0" algn="ctr">
              <a:buNone/>
              <a:defRPr lang="en-GB" sz="1600"/>
            </a:lvl8pPr>
            <a:lvl9pPr marL="3657600" indent="0" algn="ctr">
              <a:buNone/>
              <a:defRPr lang="en-GB" sz="1600"/>
            </a:lvl9pPr>
          </a:lstStyle>
          <a:p>
            <a:pPr rtl="0"/>
            <a:r>
              <a:rPr lang="en-US"/>
              <a:t>Click to edit Master subtitle style</a:t>
            </a:r>
            <a:endParaRPr lang="en-GB"/>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en-GB">
                <a:solidFill>
                  <a:schemeClr val="accent1"/>
                </a:solidFill>
              </a:defRPr>
            </a:lvl1pPr>
          </a:lstStyle>
          <a:p>
            <a:pPr rtl="0"/>
            <a:r>
              <a:rPr lang="en-GB"/>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en-GB">
                <a:solidFill>
                  <a:schemeClr val="accent1"/>
                </a:solidFill>
              </a:defRPr>
            </a:lvl1pPr>
          </a:lstStyle>
          <a:p>
            <a:pPr rtl="0"/>
            <a:r>
              <a:rPr lang="en-GB"/>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en-GB">
                <a:solidFill>
                  <a:schemeClr val="accent1"/>
                </a:solidFill>
              </a:defRPr>
            </a:lvl1pPr>
          </a:lstStyle>
          <a:p>
            <a:pPr rtl="0"/>
            <a:fld id="{58FB4751-880F-D840-AAA9-3A15815CC996}" type="slidenum">
              <a:rPr lang="en-GB" smtClean="0"/>
              <a:pPr/>
              <a:t>‹#›</a:t>
            </a:fld>
            <a:endParaRPr lang="en-GB"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rtlCol="0" anchor="b">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rtlCol="0" anchor="b">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rtlCol="0"/>
          <a:lstStyle>
            <a:lvl1pPr>
              <a:defRPr lang="en-GB" sz="4800">
                <a:solidFill>
                  <a:schemeClr val="accent1"/>
                </a:solidFill>
              </a:defRPr>
            </a:lvl1pPr>
          </a:lstStyle>
          <a:p>
            <a:pPr rtl="0"/>
            <a:r>
              <a:rPr lang="en-GB"/>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en-GB">
                <a:solidFill>
                  <a:schemeClr val="accent1"/>
                </a:solidFill>
              </a:defRPr>
            </a:lvl1pPr>
          </a:lstStyle>
          <a:p>
            <a:pPr rtl="0"/>
            <a:r>
              <a:rPr lang="en-GB"/>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en-GB">
                <a:solidFill>
                  <a:schemeClr val="accent1"/>
                </a:solidFill>
              </a:defRPr>
            </a:lvl1pPr>
          </a:lstStyle>
          <a:p>
            <a:pPr rtl="0"/>
            <a:r>
              <a:rPr lang="en-GB"/>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en-GB">
                <a:solidFill>
                  <a:schemeClr val="accent1"/>
                </a:solidFill>
              </a:defRPr>
            </a:lvl1pPr>
          </a:lstStyle>
          <a:p>
            <a:pPr rtl="0"/>
            <a:fld id="{58FB4751-880F-D840-AAA9-3A15815CC996}" type="slidenum">
              <a:rPr lang="en-GB" smtClean="0"/>
              <a:pPr/>
              <a:t>‹#›</a:t>
            </a:fld>
            <a:endParaRPr lang="en-GB"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rtlCol="0"/>
          <a:lstStyle>
            <a:lvl1pPr>
              <a:defRPr lang="en-GB" sz="4800">
                <a:solidFill>
                  <a:schemeClr val="accent1"/>
                </a:solidFill>
              </a:defRPr>
            </a:lvl1pPr>
          </a:lstStyle>
          <a:p>
            <a:pPr rtl="0"/>
            <a:r>
              <a:rPr lang="en-GB"/>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en-GB" sz="18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rtlCol="0" anchor="ctr">
            <a:noAutofit/>
          </a:bodyPr>
          <a:lstStyle>
            <a:lvl1pPr marL="0" indent="0" algn="ctr">
              <a:buNone/>
              <a:defRPr lang="en-GB" sz="3200"/>
            </a:lvl1pPr>
            <a:lvl2pPr marL="457200" indent="0">
              <a:buNone/>
              <a:defRPr lang="en-GB" sz="2800"/>
            </a:lvl2pPr>
            <a:lvl3pPr marL="914400" indent="0">
              <a:buNone/>
              <a:defRPr lang="en-GB" sz="2400"/>
            </a:lvl3pPr>
            <a:lvl4pPr marL="1371600" indent="0">
              <a:buNone/>
              <a:defRPr lang="en-GB" sz="2000"/>
            </a:lvl4pPr>
            <a:lvl5pPr marL="1828800" indent="0">
              <a:buNone/>
              <a:defRPr lang="en-GB" sz="2000"/>
            </a:lvl5pPr>
            <a:lvl6pPr marL="2286000" indent="0">
              <a:buNone/>
              <a:defRPr lang="en-GB" sz="2000"/>
            </a:lvl6pPr>
            <a:lvl7pPr marL="2743200" indent="0">
              <a:buNone/>
              <a:defRPr lang="en-GB" sz="2000"/>
            </a:lvl7pPr>
            <a:lvl8pPr marL="3200400" indent="0">
              <a:buNone/>
              <a:defRPr lang="en-GB" sz="2000"/>
            </a:lvl8pPr>
            <a:lvl9pPr marL="3657600" indent="0">
              <a:buNone/>
              <a:defRPr lang="en-GB" sz="2000"/>
            </a:lvl9pPr>
          </a:lstStyle>
          <a:p>
            <a:pPr rtl="0"/>
            <a:r>
              <a:rPr lang="en-US"/>
              <a:t>Click icon to add picture</a:t>
            </a:r>
            <a:endParaRPr lang="en-GB"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rtlCol="0" anchor="b"/>
          <a:lstStyle>
            <a:lvl1pPr algn="ctr">
              <a:defRPr lang="en-GB" sz="6000"/>
            </a:lvl1pPr>
          </a:lstStyle>
          <a:p>
            <a:pPr rtl="0"/>
            <a:r>
              <a:rPr lang="en-GB"/>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en-GB" sz="2400">
                <a:solidFill>
                  <a:schemeClr val="tx2"/>
                </a:solidFill>
              </a:defRPr>
            </a:lvl1pPr>
            <a:lvl2pPr marL="457200" indent="0" algn="ctr">
              <a:buNone/>
              <a:defRPr lang="en-GB" sz="2000"/>
            </a:lvl2pPr>
            <a:lvl3pPr marL="914400" indent="0" algn="ctr">
              <a:buNone/>
              <a:defRPr lang="en-GB" sz="1800"/>
            </a:lvl3pPr>
            <a:lvl4pPr marL="1371600" indent="0" algn="ctr">
              <a:buNone/>
              <a:defRPr lang="en-GB" sz="1600"/>
            </a:lvl4pPr>
            <a:lvl5pPr marL="1828800" indent="0" algn="ctr">
              <a:buNone/>
              <a:defRPr lang="en-GB" sz="1600"/>
            </a:lvl5pPr>
            <a:lvl6pPr marL="2286000" indent="0" algn="ctr">
              <a:buNone/>
              <a:defRPr lang="en-GB" sz="1600"/>
            </a:lvl6pPr>
            <a:lvl7pPr marL="2743200" indent="0" algn="ctr">
              <a:buNone/>
              <a:defRPr lang="en-GB" sz="1600"/>
            </a:lvl7pPr>
            <a:lvl8pPr marL="3200400" indent="0" algn="ctr">
              <a:buNone/>
              <a:defRPr lang="en-GB" sz="1600"/>
            </a:lvl8pPr>
            <a:lvl9pPr marL="3657600" indent="0" algn="ctr">
              <a:buNone/>
              <a:defRPr lang="en-GB" sz="1600"/>
            </a:lvl9pPr>
          </a:lstStyle>
          <a:p>
            <a:pPr rtl="0"/>
            <a:r>
              <a:rPr lang="en-US"/>
              <a:t>Click to edit Master subtitle style</a:t>
            </a:r>
            <a:endParaRPr lang="en-GB"/>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rtlCol="0"/>
          <a:lstStyle>
            <a:defPPr>
              <a:defRPr lang="en-GB"/>
            </a:defPPr>
          </a:lstStyle>
          <a:p>
            <a:pPr rtl="0"/>
            <a:r>
              <a:rPr lang="en-GB"/>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rtlCol="0"/>
          <a:lstStyle>
            <a:defPPr>
              <a:defRPr lang="en-GB"/>
            </a:defPPr>
          </a:lstStyle>
          <a:p>
            <a:pPr rtl="0"/>
            <a:r>
              <a:rPr lang="en-GB"/>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rtlCol="0" anchor="b"/>
          <a:lstStyle>
            <a:lvl1pPr>
              <a:defRPr lang="en-GB" sz="3200"/>
            </a:lvl1pPr>
          </a:lstStyle>
          <a:p>
            <a:pPr rtl="0"/>
            <a:r>
              <a:rPr lang="en-GB"/>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rtlCol="0"/>
          <a:lstStyle>
            <a:lvl1pPr>
              <a:defRPr lang="en-GB" sz="3200"/>
            </a:lvl1pPr>
            <a:lvl2pPr>
              <a:defRPr lang="en-GB" sz="2800"/>
            </a:lvl2pPr>
            <a:lvl3pPr>
              <a:defRPr lang="en-GB" sz="2400"/>
            </a:lvl3pPr>
            <a:lvl4pPr>
              <a:defRPr lang="en-GB" sz="2000"/>
            </a:lvl4pPr>
            <a:lvl5pPr>
              <a:defRPr lang="en-GB" sz="2000"/>
            </a:lvl5pPr>
            <a:lvl6pPr>
              <a:defRPr lang="en-GB" sz="2000"/>
            </a:lvl6pPr>
            <a:lvl7pPr>
              <a:defRPr lang="en-GB" sz="2000"/>
            </a:lvl7pPr>
            <a:lvl8pPr>
              <a:defRPr lang="en-GB" sz="2000"/>
            </a:lvl8pPr>
            <a:lvl9pPr>
              <a:defRPr lang="en-GB" sz="2000"/>
            </a:lvl9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rtlCol="0"/>
          <a:lstStyle>
            <a:lvl1pPr marL="0" indent="0">
              <a:buNone/>
              <a:defRPr lang="en-GB" sz="16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rtlCol="0"/>
          <a:lstStyle>
            <a:lvl1pPr algn="ctr">
              <a:defRPr lang="en-GB">
                <a:solidFill>
                  <a:schemeClr val="accent1"/>
                </a:solidFill>
              </a:defRPr>
            </a:lvl1pPr>
          </a:lstStyle>
          <a:p>
            <a:pPr rtl="0"/>
            <a:r>
              <a:rPr lang="en-GB"/>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rtlCol="0"/>
          <a:lstStyle>
            <a:lvl1pPr marL="0" indent="0" algn="r">
              <a:buNone/>
              <a:defRPr lang="en-GB" sz="2400" cap="all" baseline="0"/>
            </a:lvl1pPr>
            <a:lvl2pPr marL="457200" indent="0" algn="r">
              <a:buNone/>
              <a:defRPr lang="en-GB" sz="1800">
                <a:latin typeface="+mj-lt"/>
              </a:defRPr>
            </a:lvl2pPr>
            <a:lvl3pPr marL="914400" indent="0" algn="r">
              <a:buNone/>
              <a:defRPr lang="en-GB"/>
            </a:lvl3pPr>
            <a:lvl4pPr marL="1371600" indent="0" algn="r">
              <a:buNone/>
              <a:defRPr lang="en-GB"/>
            </a:lvl4pPr>
            <a:lvl5pPr marL="1828800" indent="0" algn="r">
              <a:buNone/>
              <a:defRPr lang="en-GB"/>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rtlCol="0" anchor="b"/>
          <a:lstStyle>
            <a:lvl1pPr>
              <a:defRPr lang="en-GB" sz="4800"/>
            </a:lvl1pPr>
          </a:lstStyle>
          <a:p>
            <a:pPr rtl="0"/>
            <a:r>
              <a:rPr lang="en-GB"/>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en-GB" sz="18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rtlCol="0" anchor="ctr">
            <a:noAutofit/>
          </a:bodyPr>
          <a:lstStyle>
            <a:lvl1pPr marL="0" indent="0" algn="ctr">
              <a:buNone/>
              <a:defRPr lang="en-GB" sz="3200"/>
            </a:lvl1pPr>
            <a:lvl2pPr marL="457200" indent="0">
              <a:buNone/>
              <a:defRPr lang="en-GB" sz="2800"/>
            </a:lvl2pPr>
            <a:lvl3pPr marL="914400" indent="0">
              <a:buNone/>
              <a:defRPr lang="en-GB" sz="2400"/>
            </a:lvl3pPr>
            <a:lvl4pPr marL="1371600" indent="0">
              <a:buNone/>
              <a:defRPr lang="en-GB" sz="2000"/>
            </a:lvl4pPr>
            <a:lvl5pPr marL="1828800" indent="0">
              <a:buNone/>
              <a:defRPr lang="en-GB" sz="2000"/>
            </a:lvl5pPr>
            <a:lvl6pPr marL="2286000" indent="0">
              <a:buNone/>
              <a:defRPr lang="en-GB" sz="2000"/>
            </a:lvl6pPr>
            <a:lvl7pPr marL="2743200" indent="0">
              <a:buNone/>
              <a:defRPr lang="en-GB" sz="2000"/>
            </a:lvl7pPr>
            <a:lvl8pPr marL="3200400" indent="0">
              <a:buNone/>
              <a:defRPr lang="en-GB" sz="2000"/>
            </a:lvl8pPr>
            <a:lvl9pPr marL="3657600" indent="0">
              <a:buNone/>
              <a:defRPr lang="en-GB" sz="2000"/>
            </a:lvl9pPr>
          </a:lstStyle>
          <a:p>
            <a:pPr rtl="0"/>
            <a:r>
              <a:rPr lang="en-US"/>
              <a:t>Click icon to add picture</a:t>
            </a:r>
            <a:endParaRPr lang="en-GB"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rtlCol="0" anchor="b"/>
          <a:lstStyle>
            <a:lvl1pPr>
              <a:defRPr lang="en-GB" sz="6000">
                <a:solidFill>
                  <a:schemeClr val="accent1"/>
                </a:solidFill>
              </a:defRPr>
            </a:lvl1pPr>
          </a:lstStyle>
          <a:p>
            <a:pPr rtl="0"/>
            <a:r>
              <a:rPr lang="en-GB"/>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rtlCol="0"/>
          <a:lstStyle>
            <a:lvl1pPr marL="0" indent="0">
              <a:buNone/>
              <a:defRPr lang="en-GB" sz="2400">
                <a:solidFill>
                  <a:schemeClr val="accent1"/>
                </a:solidFill>
              </a:defRPr>
            </a:lvl1pPr>
            <a:lvl2pPr marL="457200" indent="0">
              <a:buNone/>
              <a:defRPr lang="en-GB" sz="2000">
                <a:solidFill>
                  <a:schemeClr val="tx1">
                    <a:tint val="75000"/>
                  </a:schemeClr>
                </a:solidFill>
              </a:defRPr>
            </a:lvl2pPr>
            <a:lvl3pPr marL="914400" indent="0">
              <a:buNone/>
              <a:defRPr lang="en-GB" sz="1800">
                <a:solidFill>
                  <a:schemeClr val="tx1">
                    <a:tint val="75000"/>
                  </a:schemeClr>
                </a:solidFill>
              </a:defRPr>
            </a:lvl3pPr>
            <a:lvl4pPr marL="1371600" indent="0">
              <a:buNone/>
              <a:defRPr lang="en-GB" sz="1600">
                <a:solidFill>
                  <a:schemeClr val="tx1">
                    <a:tint val="75000"/>
                  </a:schemeClr>
                </a:solidFill>
              </a:defRPr>
            </a:lvl4pPr>
            <a:lvl5pPr marL="1828800" indent="0">
              <a:buNone/>
              <a:defRPr lang="en-GB" sz="1600">
                <a:solidFill>
                  <a:schemeClr val="tx1">
                    <a:tint val="75000"/>
                  </a:schemeClr>
                </a:solidFill>
              </a:defRPr>
            </a:lvl5pPr>
            <a:lvl6pPr marL="2286000" indent="0">
              <a:buNone/>
              <a:defRPr lang="en-GB" sz="1600">
                <a:solidFill>
                  <a:schemeClr val="tx1">
                    <a:tint val="75000"/>
                  </a:schemeClr>
                </a:solidFill>
              </a:defRPr>
            </a:lvl6pPr>
            <a:lvl7pPr marL="2743200" indent="0">
              <a:buNone/>
              <a:defRPr lang="en-GB" sz="1600">
                <a:solidFill>
                  <a:schemeClr val="tx1">
                    <a:tint val="75000"/>
                  </a:schemeClr>
                </a:solidFill>
              </a:defRPr>
            </a:lvl7pPr>
            <a:lvl8pPr marL="3200400" indent="0">
              <a:buNone/>
              <a:defRPr lang="en-GB" sz="1600">
                <a:solidFill>
                  <a:schemeClr val="tx1">
                    <a:tint val="75000"/>
                  </a:schemeClr>
                </a:solidFill>
              </a:defRPr>
            </a:lvl8pPr>
            <a:lvl9pPr marL="3657600" indent="0">
              <a:buNone/>
              <a:defRPr lang="en-GB" sz="1600">
                <a:solidFill>
                  <a:schemeClr val="tx1">
                    <a:tint val="75000"/>
                  </a:schemeClr>
                </a:solidFill>
              </a:defRPr>
            </a:lvl9pPr>
          </a:lstStyle>
          <a:p>
            <a:pPr lvl="0" rt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rtlCol="0">
            <a:normAutofit/>
          </a:bodyPr>
          <a:lstStyle>
            <a:lvl1pPr marL="0" indent="0" algn="ctr">
              <a:lnSpc>
                <a:spcPct val="100000"/>
              </a:lnSpc>
              <a:spcBef>
                <a:spcPts val="0"/>
              </a:spcBef>
              <a:buNone/>
              <a:defRPr lang="en-GB" sz="2400"/>
            </a:lvl1pPr>
          </a:lstStyle>
          <a:p>
            <a:pPr lvl="0" rt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rtlCol="0"/>
          <a:lstStyle>
            <a:lvl1pPr algn="ctr">
              <a:defRPr lang="en-GB" sz="2400" cap="all" baseline="0">
                <a:latin typeface="Gill Sans Nova" panose="020B0602020104020203" pitchFamily="34" charset="0"/>
              </a:defRPr>
            </a:lvl1pPr>
          </a:lstStyle>
          <a:p>
            <a:pPr rtl="0"/>
            <a:r>
              <a:rPr lang="en-US"/>
              <a:t>Click to edit Master title style</a:t>
            </a:r>
            <a:endParaRPr lang="en-GB"/>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defPPr>
              <a:defRPr lang="en-GB"/>
            </a:defPPr>
          </a:lstStyle>
          <a:p>
            <a:pPr rtl="0"/>
            <a:r>
              <a:rPr lang="en-US"/>
              <a:t>Click to edit Master title style</a:t>
            </a:r>
            <a:endParaRPr lang="en-GB"/>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lang="en-GB" sz="1400">
                <a:solidFill>
                  <a:schemeClr val="tx1"/>
                </a:solidFill>
              </a:defRPr>
            </a:lvl1pPr>
          </a:lstStyle>
          <a:p>
            <a:pPr rtl="0"/>
            <a:r>
              <a:rPr lang="en-GB"/>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lang="en-GB" sz="1400">
                <a:solidFill>
                  <a:schemeClr val="tx1"/>
                </a:solidFill>
              </a:defRPr>
            </a:lvl1pPr>
          </a:lstStyle>
          <a:p>
            <a:pPr rtl="0"/>
            <a:r>
              <a:rPr lang="en-GB"/>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lang="en-GB" sz="1400">
                <a:solidFill>
                  <a:schemeClr val="tx1"/>
                </a:solidFill>
              </a:defRPr>
            </a:lvl1pPr>
          </a:lstStyle>
          <a:p>
            <a:pPr rtl="0"/>
            <a:fld id="{58FB4751-880F-D840-AAA9-3A15815CC996}" type="slidenum">
              <a:rPr lang="en-GB" smtClean="0"/>
              <a:pPr/>
              <a:t>‹#›</a:t>
            </a:fld>
            <a:endParaRPr lang="en-GB"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lang="en-GB"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GB"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GB"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9pPr>
    </p:bodyStyle>
    <p:otherStyle>
      <a:defPPr>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p:txBody>
          <a:bodyPr rtlCol="0"/>
          <a:lstStyle>
            <a:defPPr>
              <a:defRPr lang="en-GB"/>
            </a:defPPr>
          </a:lstStyle>
          <a:p>
            <a:pPr rtl="0"/>
            <a:r>
              <a:rPr lang="en-GB" dirty="0"/>
              <a:t>I Am the Bread of Life </a:t>
            </a:r>
            <a:br>
              <a:rPr lang="en-GB" dirty="0"/>
            </a:br>
            <a:r>
              <a:rPr lang="en-GB" dirty="0"/>
              <a:t>(John 6)</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rtlCol="0"/>
          <a:lstStyle>
            <a:defPPr>
              <a:defRPr lang="en-GB"/>
            </a:defPPr>
          </a:lstStyle>
          <a:p>
            <a:pPr rtl="0"/>
            <a:r>
              <a:rPr lang="en-GB" dirty="0"/>
              <a:t>Andy Acreman</a:t>
            </a:r>
          </a:p>
          <a:p>
            <a:pPr rtl="0"/>
            <a:r>
              <a:rPr lang="en-GB" dirty="0"/>
              <a:t>27</a:t>
            </a:r>
            <a:r>
              <a:rPr lang="en-GB" baseline="30000" dirty="0"/>
              <a:t>th</a:t>
            </a:r>
            <a:r>
              <a:rPr lang="en-GB" dirty="0"/>
              <a:t> October 2024</a:t>
            </a:r>
          </a:p>
        </p:txBody>
      </p:sp>
    </p:spTree>
    <p:extLst>
      <p:ext uri="{BB962C8B-B14F-4D97-AF65-F5344CB8AC3E}">
        <p14:creationId xmlns:p14="http://schemas.microsoft.com/office/powerpoint/2010/main" val="41753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a:xfrm>
            <a:off x="512064" y="206248"/>
            <a:ext cx="10515600" cy="676656"/>
          </a:xfrm>
        </p:spPr>
        <p:txBody>
          <a:bodyPr rtlCol="0"/>
          <a:lstStyle>
            <a:defPPr>
              <a:defRPr lang="en-GB"/>
            </a:defPPr>
          </a:lstStyle>
          <a:p>
            <a:pPr rtl="0"/>
            <a:r>
              <a:rPr lang="en-GB" sz="4800" dirty="0">
                <a:latin typeface="Sagona Book" panose="020F0502020204030204" pitchFamily="34" charset="0"/>
                <a:cs typeface="Sagona Book" panose="020F0502020204030204" pitchFamily="34" charset="0"/>
              </a:rPr>
              <a:t>John 6</a:t>
            </a:r>
            <a:endParaRPr lang="en-GB" dirty="0"/>
          </a:p>
        </p:txBody>
      </p:sp>
      <p:sp>
        <p:nvSpPr>
          <p:cNvPr id="4" name="Date Placeholder 3">
            <a:extLst>
              <a:ext uri="{FF2B5EF4-FFF2-40B4-BE49-F238E27FC236}">
                <a16:creationId xmlns:a16="http://schemas.microsoft.com/office/drawing/2014/main" id="{D74CC35A-169D-2E87-6515-5E6B9D8F47EF}"/>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8F9C73CF-CD73-39D0-D208-17D75BEB817B}"/>
              </a:ext>
            </a:extLst>
          </p:cNvPr>
          <p:cNvSpPr>
            <a:spLocks noGrp="1"/>
          </p:cNvSpPr>
          <p:nvPr>
            <p:ph type="ftr" sz="quarter" idx="11"/>
          </p:nvPr>
        </p:nvSpPr>
        <p:spPr/>
        <p:txBody>
          <a:bodyPr rtlCol="0"/>
          <a:lstStyle>
            <a:defPPr>
              <a:defRPr lang="en-GB"/>
            </a:defPPr>
          </a:lstStyle>
          <a:p>
            <a:pPr rtl="0"/>
            <a:r>
              <a:rPr lang="en-GB"/>
              <a:t>presentation title</a:t>
            </a:r>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2</a:t>
            </a:fld>
            <a:endParaRPr lang="en-GB" dirty="0"/>
          </a:p>
        </p:txBody>
      </p:sp>
      <p:sp>
        <p:nvSpPr>
          <p:cNvPr id="5" name="Content Placeholder 4">
            <a:extLst>
              <a:ext uri="{FF2B5EF4-FFF2-40B4-BE49-F238E27FC236}">
                <a16:creationId xmlns:a16="http://schemas.microsoft.com/office/drawing/2014/main" id="{B245A990-4862-B51D-C948-5B445D5FA591}"/>
              </a:ext>
            </a:extLst>
          </p:cNvPr>
          <p:cNvSpPr>
            <a:spLocks noGrp="1"/>
          </p:cNvSpPr>
          <p:nvPr>
            <p:ph idx="1"/>
          </p:nvPr>
        </p:nvSpPr>
        <p:spPr>
          <a:xfrm>
            <a:off x="512064" y="1048512"/>
            <a:ext cx="10064496" cy="5169408"/>
          </a:xfrm>
        </p:spPr>
        <p:txBody>
          <a:bodyPr>
            <a:normAutofit fontScale="92500" lnSpcReduction="10000"/>
          </a:bodyPr>
          <a:lstStyle/>
          <a:p>
            <a:pPr marL="0" indent="0" algn="l">
              <a:buNone/>
            </a:pPr>
            <a:r>
              <a:rPr lang="en-GB" b="1" i="0" baseline="30000" dirty="0">
                <a:solidFill>
                  <a:srgbClr val="000000"/>
                </a:solidFill>
                <a:effectLst/>
                <a:latin typeface="system-ui"/>
                <a:cs typeface="Helvetica" panose="020B0604020202020204" pitchFamily="34" charset="0"/>
              </a:rPr>
              <a:t>25 </a:t>
            </a:r>
            <a:r>
              <a:rPr lang="en-GB" b="0" i="0" dirty="0">
                <a:solidFill>
                  <a:srgbClr val="000000"/>
                </a:solidFill>
                <a:effectLst/>
                <a:latin typeface="system-ui"/>
                <a:cs typeface="Helvetica" panose="020B0604020202020204" pitchFamily="34" charset="0"/>
              </a:rPr>
              <a:t>When they found him on the other side of the lake, they asked him, “Rabbi, when did you get here?”</a:t>
            </a:r>
          </a:p>
          <a:p>
            <a:pPr marL="0" indent="0" algn="l">
              <a:buNone/>
            </a:pPr>
            <a:r>
              <a:rPr lang="en-GB" b="1" i="0" baseline="30000" dirty="0">
                <a:solidFill>
                  <a:srgbClr val="FF0000"/>
                </a:solidFill>
                <a:effectLst/>
                <a:latin typeface="system-ui"/>
                <a:cs typeface="Helvetica" panose="020B0604020202020204" pitchFamily="34" charset="0"/>
              </a:rPr>
              <a:t>26 </a:t>
            </a:r>
            <a:r>
              <a:rPr lang="en-GB" b="0" i="0" dirty="0">
                <a:solidFill>
                  <a:srgbClr val="FF0000"/>
                </a:solidFill>
                <a:effectLst/>
                <a:latin typeface="system-ui"/>
                <a:cs typeface="Helvetica" panose="020B0604020202020204" pitchFamily="34" charset="0"/>
              </a:rPr>
              <a:t>Jesus answered, “Very truly I tell you, you are looking for me, not because you saw the signs I performed but because you ate the loaves and had your fill. </a:t>
            </a:r>
            <a:r>
              <a:rPr lang="en-GB" b="1" i="0" baseline="30000" dirty="0">
                <a:solidFill>
                  <a:srgbClr val="FF0000"/>
                </a:solidFill>
                <a:effectLst/>
                <a:latin typeface="system-ui"/>
                <a:cs typeface="Helvetica" panose="020B0604020202020204" pitchFamily="34" charset="0"/>
              </a:rPr>
              <a:t>27 </a:t>
            </a:r>
            <a:r>
              <a:rPr lang="en-GB" b="0" i="0" dirty="0">
                <a:solidFill>
                  <a:srgbClr val="FF0000"/>
                </a:solidFill>
                <a:effectLst/>
                <a:latin typeface="system-ui"/>
                <a:cs typeface="Helvetica" panose="020B0604020202020204" pitchFamily="34" charset="0"/>
              </a:rPr>
              <a:t>Do not work for food that spoils, but for food that endures to eternal life, which the Son of Man will give you. For on him God the Father has placed his seal of approval.”</a:t>
            </a:r>
          </a:p>
          <a:p>
            <a:pPr marL="0" indent="0" algn="l">
              <a:buNone/>
            </a:pPr>
            <a:r>
              <a:rPr lang="en-GB" b="1" i="0" baseline="30000" dirty="0">
                <a:solidFill>
                  <a:srgbClr val="000000"/>
                </a:solidFill>
                <a:effectLst/>
                <a:latin typeface="system-ui"/>
                <a:cs typeface="Helvetica" panose="020B0604020202020204" pitchFamily="34" charset="0"/>
              </a:rPr>
              <a:t>28 </a:t>
            </a:r>
            <a:r>
              <a:rPr lang="en-GB" b="0" i="0" dirty="0">
                <a:solidFill>
                  <a:srgbClr val="000000"/>
                </a:solidFill>
                <a:effectLst/>
                <a:latin typeface="system-ui"/>
                <a:cs typeface="Helvetica" panose="020B0604020202020204" pitchFamily="34" charset="0"/>
              </a:rPr>
              <a:t>Then they asked him, “What must we do to do the works God requires?”</a:t>
            </a:r>
          </a:p>
          <a:p>
            <a:pPr marL="0" indent="0" algn="l">
              <a:buNone/>
            </a:pPr>
            <a:r>
              <a:rPr lang="en-GB" b="1" i="0" baseline="30000" dirty="0">
                <a:solidFill>
                  <a:srgbClr val="FF0000"/>
                </a:solidFill>
                <a:effectLst/>
                <a:latin typeface="system-ui"/>
                <a:cs typeface="Helvetica" panose="020B0604020202020204" pitchFamily="34" charset="0"/>
              </a:rPr>
              <a:t>29 </a:t>
            </a:r>
            <a:r>
              <a:rPr lang="en-GB" b="0" i="0" dirty="0">
                <a:solidFill>
                  <a:srgbClr val="FF0000"/>
                </a:solidFill>
                <a:effectLst/>
                <a:latin typeface="system-ui"/>
                <a:cs typeface="Helvetica" panose="020B0604020202020204" pitchFamily="34" charset="0"/>
              </a:rPr>
              <a:t>Jesus answered, “The work of God is this: to believe in the one he has sent.”</a:t>
            </a:r>
          </a:p>
          <a:p>
            <a:pPr marL="0" indent="0" algn="l">
              <a:buNone/>
            </a:pPr>
            <a:r>
              <a:rPr lang="en-GB" b="1" i="0" baseline="30000" dirty="0">
                <a:solidFill>
                  <a:srgbClr val="000000"/>
                </a:solidFill>
                <a:effectLst/>
                <a:latin typeface="system-ui"/>
                <a:cs typeface="Helvetica" panose="020B0604020202020204" pitchFamily="34" charset="0"/>
              </a:rPr>
              <a:t>30 </a:t>
            </a:r>
            <a:r>
              <a:rPr lang="en-GB" b="0" i="0" dirty="0">
                <a:solidFill>
                  <a:srgbClr val="000000"/>
                </a:solidFill>
                <a:effectLst/>
                <a:latin typeface="system-ui"/>
                <a:cs typeface="Helvetica" panose="020B0604020202020204" pitchFamily="34" charset="0"/>
              </a:rPr>
              <a:t>So they asked him, “What sign then will you give that we may see it and believe you? What will you do? </a:t>
            </a:r>
            <a:r>
              <a:rPr lang="en-GB" b="1" i="0" baseline="30000" dirty="0">
                <a:solidFill>
                  <a:srgbClr val="000000"/>
                </a:solidFill>
                <a:effectLst/>
                <a:latin typeface="system-ui"/>
                <a:cs typeface="Helvetica" panose="020B0604020202020204" pitchFamily="34" charset="0"/>
              </a:rPr>
              <a:t>31 </a:t>
            </a:r>
            <a:r>
              <a:rPr lang="en-GB" b="0" i="0" dirty="0">
                <a:solidFill>
                  <a:srgbClr val="000000"/>
                </a:solidFill>
                <a:effectLst/>
                <a:latin typeface="system-ui"/>
                <a:cs typeface="Helvetica" panose="020B0604020202020204" pitchFamily="34" charset="0"/>
              </a:rPr>
              <a:t>Our ancestors ate the manna in the wilderness; as it is written: ‘He gave them bread from heaven to eat.’”</a:t>
            </a:r>
            <a:endParaRPr lang="en-GB" dirty="0">
              <a:latin typeface="system-ui"/>
              <a:cs typeface="Helvetica" panose="020B0604020202020204" pitchFamily="34" charset="0"/>
            </a:endParaRPr>
          </a:p>
        </p:txBody>
      </p:sp>
    </p:spTree>
    <p:extLst>
      <p:ext uri="{BB962C8B-B14F-4D97-AF65-F5344CB8AC3E}">
        <p14:creationId xmlns:p14="http://schemas.microsoft.com/office/powerpoint/2010/main" val="275285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a:extLst>
            <a:ext uri="{FF2B5EF4-FFF2-40B4-BE49-F238E27FC236}">
              <a16:creationId xmlns:a16="http://schemas.microsoft.com/office/drawing/2014/main" id="{166B50AC-A4FE-2F62-D863-87BFC01FF87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A209BB6-F767-662B-5E76-EA4956B19692}"/>
              </a:ext>
            </a:extLst>
          </p:cNvPr>
          <p:cNvSpPr>
            <a:spLocks noGrp="1"/>
          </p:cNvSpPr>
          <p:nvPr>
            <p:ph type="title"/>
          </p:nvPr>
        </p:nvSpPr>
        <p:spPr>
          <a:xfrm>
            <a:off x="512064" y="206248"/>
            <a:ext cx="10515600" cy="676656"/>
          </a:xfrm>
        </p:spPr>
        <p:txBody>
          <a:bodyPr rtlCol="0"/>
          <a:lstStyle>
            <a:defPPr>
              <a:defRPr lang="en-GB"/>
            </a:defPPr>
          </a:lstStyle>
          <a:p>
            <a:pPr rtl="0"/>
            <a:r>
              <a:rPr lang="en-GB" sz="4800" dirty="0">
                <a:latin typeface="Sagona Book" panose="020F0502020204030204" pitchFamily="34" charset="0"/>
                <a:cs typeface="Sagona Book" panose="020F0502020204030204" pitchFamily="34" charset="0"/>
              </a:rPr>
              <a:t>John 6</a:t>
            </a:r>
            <a:endParaRPr lang="en-GB" dirty="0"/>
          </a:p>
        </p:txBody>
      </p:sp>
      <p:sp>
        <p:nvSpPr>
          <p:cNvPr id="4" name="Date Placeholder 3">
            <a:extLst>
              <a:ext uri="{FF2B5EF4-FFF2-40B4-BE49-F238E27FC236}">
                <a16:creationId xmlns:a16="http://schemas.microsoft.com/office/drawing/2014/main" id="{9A16B104-FB02-744D-DA25-0A7E1EE55A58}"/>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8B664CE4-7969-EE17-D584-4C04753038BB}"/>
              </a:ext>
            </a:extLst>
          </p:cNvPr>
          <p:cNvSpPr>
            <a:spLocks noGrp="1"/>
          </p:cNvSpPr>
          <p:nvPr>
            <p:ph type="ftr" sz="quarter" idx="11"/>
          </p:nvPr>
        </p:nvSpPr>
        <p:spPr/>
        <p:txBody>
          <a:bodyPr rtlCol="0"/>
          <a:lstStyle>
            <a:defPPr>
              <a:defRPr lang="en-GB"/>
            </a:defPPr>
          </a:lstStyle>
          <a:p>
            <a:pPr rtl="0"/>
            <a:r>
              <a:rPr lang="en-GB"/>
              <a:t>presentation title</a:t>
            </a:r>
          </a:p>
        </p:txBody>
      </p:sp>
      <p:sp>
        <p:nvSpPr>
          <p:cNvPr id="8" name="Slide Number Placeholder 7">
            <a:extLst>
              <a:ext uri="{FF2B5EF4-FFF2-40B4-BE49-F238E27FC236}">
                <a16:creationId xmlns:a16="http://schemas.microsoft.com/office/drawing/2014/main" id="{20843163-A162-E6D3-78CA-717346E11D91}"/>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3</a:t>
            </a:fld>
            <a:endParaRPr lang="en-GB" dirty="0"/>
          </a:p>
        </p:txBody>
      </p:sp>
      <p:sp>
        <p:nvSpPr>
          <p:cNvPr id="5" name="Content Placeholder 4">
            <a:extLst>
              <a:ext uri="{FF2B5EF4-FFF2-40B4-BE49-F238E27FC236}">
                <a16:creationId xmlns:a16="http://schemas.microsoft.com/office/drawing/2014/main" id="{8605CCCE-71FA-643E-4985-45DF5FF895A2}"/>
              </a:ext>
            </a:extLst>
          </p:cNvPr>
          <p:cNvSpPr>
            <a:spLocks noGrp="1"/>
          </p:cNvSpPr>
          <p:nvPr>
            <p:ph idx="1"/>
          </p:nvPr>
        </p:nvSpPr>
        <p:spPr>
          <a:xfrm>
            <a:off x="512064" y="1048512"/>
            <a:ext cx="10064496" cy="5169408"/>
          </a:xfrm>
        </p:spPr>
        <p:txBody>
          <a:bodyPr>
            <a:normAutofit/>
          </a:bodyPr>
          <a:lstStyle/>
          <a:p>
            <a:pPr marL="0" indent="0">
              <a:buNone/>
            </a:pPr>
            <a:r>
              <a:rPr lang="en-GB" b="1" i="0" baseline="30000" dirty="0">
                <a:solidFill>
                  <a:srgbClr val="FF0000"/>
                </a:solidFill>
                <a:effectLst/>
                <a:latin typeface="system-ui"/>
              </a:rPr>
              <a:t>32 </a:t>
            </a:r>
            <a:r>
              <a:rPr lang="en-GB" b="0" i="0" dirty="0">
                <a:solidFill>
                  <a:srgbClr val="FF0000"/>
                </a:solidFill>
                <a:effectLst/>
                <a:latin typeface="system-ui"/>
              </a:rPr>
              <a:t>Jesus said to them, “Very truly I tell you, it is not Moses who has given you the bread from heaven, but it is my Father who gives you the true bread from heaven. </a:t>
            </a:r>
            <a:r>
              <a:rPr lang="en-GB" b="1" i="0" baseline="30000" dirty="0">
                <a:solidFill>
                  <a:srgbClr val="FF0000"/>
                </a:solidFill>
                <a:effectLst/>
                <a:latin typeface="system-ui"/>
              </a:rPr>
              <a:t>33 </a:t>
            </a:r>
            <a:r>
              <a:rPr lang="en-GB" b="0" i="0" dirty="0">
                <a:solidFill>
                  <a:srgbClr val="FF0000"/>
                </a:solidFill>
                <a:effectLst/>
                <a:latin typeface="system-ui"/>
              </a:rPr>
              <a:t>For the bread of God is the bread that comes down from heaven and gives life to the world.”</a:t>
            </a:r>
          </a:p>
          <a:p>
            <a:pPr marL="0" indent="0" algn="l">
              <a:buNone/>
            </a:pPr>
            <a:r>
              <a:rPr lang="en-GB" b="1" i="0" baseline="30000" dirty="0">
                <a:solidFill>
                  <a:srgbClr val="000000"/>
                </a:solidFill>
                <a:effectLst/>
                <a:latin typeface="system-ui"/>
              </a:rPr>
              <a:t>34 </a:t>
            </a:r>
            <a:r>
              <a:rPr lang="en-GB" b="0" i="0" dirty="0">
                <a:solidFill>
                  <a:srgbClr val="000000"/>
                </a:solidFill>
                <a:effectLst/>
                <a:latin typeface="system-ui"/>
              </a:rPr>
              <a:t>“Sir,” they said, “always give us this bread.”</a:t>
            </a:r>
          </a:p>
          <a:p>
            <a:pPr marL="0" indent="0" algn="l">
              <a:buNone/>
            </a:pPr>
            <a:r>
              <a:rPr lang="en-GB" b="1" i="0" baseline="30000" dirty="0">
                <a:solidFill>
                  <a:srgbClr val="FF0000"/>
                </a:solidFill>
                <a:effectLst/>
                <a:latin typeface="system-ui"/>
              </a:rPr>
              <a:t>35 </a:t>
            </a:r>
            <a:r>
              <a:rPr lang="en-GB" b="0" i="0" dirty="0">
                <a:solidFill>
                  <a:srgbClr val="FF0000"/>
                </a:solidFill>
                <a:effectLst/>
                <a:latin typeface="system-ui"/>
              </a:rPr>
              <a:t>Then Jesus declared, </a:t>
            </a:r>
            <a:r>
              <a:rPr lang="en-GB" b="0" i="0" dirty="0">
                <a:solidFill>
                  <a:srgbClr val="FF0000"/>
                </a:solidFill>
                <a:effectLst/>
                <a:highlight>
                  <a:srgbClr val="FFFF00"/>
                </a:highlight>
                <a:latin typeface="system-ui"/>
              </a:rPr>
              <a:t>“I am the bread of life. Whoever comes to me will never go hungry, and whoever believes in me will never be thirsty.</a:t>
            </a:r>
          </a:p>
          <a:p>
            <a:pPr marL="0" indent="0">
              <a:buNone/>
            </a:pPr>
            <a:r>
              <a:rPr lang="en-GB" b="1" i="0" baseline="30000" dirty="0">
                <a:solidFill>
                  <a:srgbClr val="000000"/>
                </a:solidFill>
                <a:effectLst/>
                <a:latin typeface="system-ui"/>
              </a:rPr>
              <a:t>41 </a:t>
            </a:r>
            <a:r>
              <a:rPr lang="en-GB" b="0" i="0" dirty="0">
                <a:solidFill>
                  <a:srgbClr val="000000"/>
                </a:solidFill>
                <a:effectLst/>
                <a:latin typeface="system-ui"/>
              </a:rPr>
              <a:t>At this the Jews there began to grumble about him because he said, “I am the bread that came down from heaven.” </a:t>
            </a:r>
            <a:r>
              <a:rPr lang="en-GB" b="1" i="0" baseline="30000" dirty="0">
                <a:solidFill>
                  <a:srgbClr val="000000"/>
                </a:solidFill>
                <a:effectLst/>
                <a:latin typeface="system-ui"/>
              </a:rPr>
              <a:t>42 </a:t>
            </a:r>
            <a:r>
              <a:rPr lang="en-GB" b="0" i="0" dirty="0">
                <a:solidFill>
                  <a:srgbClr val="000000"/>
                </a:solidFill>
                <a:effectLst/>
                <a:latin typeface="system-ui"/>
              </a:rPr>
              <a:t>They said, “Is this not Jesus, the son of Joseph, whose father and mother we know? How can he now say, ‘I came down from heaven’?”</a:t>
            </a:r>
          </a:p>
        </p:txBody>
      </p:sp>
    </p:spTree>
    <p:extLst>
      <p:ext uri="{BB962C8B-B14F-4D97-AF65-F5344CB8AC3E}">
        <p14:creationId xmlns:p14="http://schemas.microsoft.com/office/powerpoint/2010/main" val="38338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a:extLst>
            <a:ext uri="{FF2B5EF4-FFF2-40B4-BE49-F238E27FC236}">
              <a16:creationId xmlns:a16="http://schemas.microsoft.com/office/drawing/2014/main" id="{CE9B62E1-4549-02A3-A110-37D521BA014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51EB800-D982-29DD-786D-5F98FB227A92}"/>
              </a:ext>
            </a:extLst>
          </p:cNvPr>
          <p:cNvSpPr>
            <a:spLocks noGrp="1"/>
          </p:cNvSpPr>
          <p:nvPr>
            <p:ph type="title"/>
          </p:nvPr>
        </p:nvSpPr>
        <p:spPr>
          <a:xfrm>
            <a:off x="512064" y="206248"/>
            <a:ext cx="10515600" cy="676656"/>
          </a:xfrm>
        </p:spPr>
        <p:txBody>
          <a:bodyPr rtlCol="0"/>
          <a:lstStyle>
            <a:defPPr>
              <a:defRPr lang="en-GB"/>
            </a:defPPr>
          </a:lstStyle>
          <a:p>
            <a:pPr rtl="0"/>
            <a:r>
              <a:rPr lang="en-GB" sz="4800" dirty="0">
                <a:latin typeface="Sagona Book" panose="020F0502020204030204" pitchFamily="34" charset="0"/>
                <a:cs typeface="Sagona Book" panose="020F0502020204030204" pitchFamily="34" charset="0"/>
              </a:rPr>
              <a:t>John 6</a:t>
            </a:r>
            <a:endParaRPr lang="en-GB" dirty="0"/>
          </a:p>
        </p:txBody>
      </p:sp>
      <p:sp>
        <p:nvSpPr>
          <p:cNvPr id="4" name="Date Placeholder 3">
            <a:extLst>
              <a:ext uri="{FF2B5EF4-FFF2-40B4-BE49-F238E27FC236}">
                <a16:creationId xmlns:a16="http://schemas.microsoft.com/office/drawing/2014/main" id="{DBA3E7A7-65E6-1369-AFF4-5AA40B6936D2}"/>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D5F70B6B-27F5-6167-A329-242B3AD9060E}"/>
              </a:ext>
            </a:extLst>
          </p:cNvPr>
          <p:cNvSpPr>
            <a:spLocks noGrp="1"/>
          </p:cNvSpPr>
          <p:nvPr>
            <p:ph type="ftr" sz="quarter" idx="11"/>
          </p:nvPr>
        </p:nvSpPr>
        <p:spPr/>
        <p:txBody>
          <a:bodyPr rtlCol="0"/>
          <a:lstStyle>
            <a:defPPr>
              <a:defRPr lang="en-GB"/>
            </a:defPPr>
          </a:lstStyle>
          <a:p>
            <a:pPr rtl="0"/>
            <a:r>
              <a:rPr lang="en-GB"/>
              <a:t>presentation title</a:t>
            </a:r>
          </a:p>
        </p:txBody>
      </p:sp>
      <p:sp>
        <p:nvSpPr>
          <p:cNvPr id="8" name="Slide Number Placeholder 7">
            <a:extLst>
              <a:ext uri="{FF2B5EF4-FFF2-40B4-BE49-F238E27FC236}">
                <a16:creationId xmlns:a16="http://schemas.microsoft.com/office/drawing/2014/main" id="{2167A613-2C60-90D8-9235-EC5FD694B304}"/>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4</a:t>
            </a:fld>
            <a:endParaRPr lang="en-GB" dirty="0"/>
          </a:p>
        </p:txBody>
      </p:sp>
      <p:sp>
        <p:nvSpPr>
          <p:cNvPr id="5" name="Content Placeholder 4">
            <a:extLst>
              <a:ext uri="{FF2B5EF4-FFF2-40B4-BE49-F238E27FC236}">
                <a16:creationId xmlns:a16="http://schemas.microsoft.com/office/drawing/2014/main" id="{AD353B9B-8A86-2862-D3A6-EC40B8C1C4D8}"/>
              </a:ext>
            </a:extLst>
          </p:cNvPr>
          <p:cNvSpPr>
            <a:spLocks noGrp="1"/>
          </p:cNvSpPr>
          <p:nvPr>
            <p:ph idx="1"/>
          </p:nvPr>
        </p:nvSpPr>
        <p:spPr>
          <a:xfrm>
            <a:off x="512064" y="1048512"/>
            <a:ext cx="10064496" cy="5169408"/>
          </a:xfrm>
        </p:spPr>
        <p:txBody>
          <a:bodyPr>
            <a:normAutofit/>
          </a:bodyPr>
          <a:lstStyle/>
          <a:p>
            <a:pPr marL="0" indent="0">
              <a:buNone/>
            </a:pPr>
            <a:r>
              <a:rPr lang="en-GB" b="1" i="0" baseline="30000" dirty="0">
                <a:solidFill>
                  <a:srgbClr val="FF0000"/>
                </a:solidFill>
                <a:effectLst/>
                <a:latin typeface="system-ui"/>
              </a:rPr>
              <a:t>47 </a:t>
            </a:r>
            <a:r>
              <a:rPr lang="en-GB" b="0" i="0" dirty="0">
                <a:solidFill>
                  <a:srgbClr val="FF0000"/>
                </a:solidFill>
                <a:effectLst/>
                <a:latin typeface="system-ui"/>
              </a:rPr>
              <a:t>Very truly I tell you, the one who believes has eternal life. </a:t>
            </a:r>
            <a:r>
              <a:rPr lang="en-GB" b="1" i="0" baseline="30000" dirty="0">
                <a:solidFill>
                  <a:srgbClr val="FF0000"/>
                </a:solidFill>
                <a:effectLst/>
                <a:latin typeface="system-ui"/>
              </a:rPr>
              <a:t>48 </a:t>
            </a:r>
            <a:r>
              <a:rPr lang="en-GB" b="0" i="0" dirty="0">
                <a:solidFill>
                  <a:srgbClr val="FF0000"/>
                </a:solidFill>
                <a:effectLst/>
                <a:latin typeface="system-ui"/>
              </a:rPr>
              <a:t>I am the bread of life. </a:t>
            </a:r>
            <a:r>
              <a:rPr lang="en-GB" b="1" i="0" baseline="30000" dirty="0">
                <a:solidFill>
                  <a:srgbClr val="FF0000"/>
                </a:solidFill>
                <a:effectLst/>
                <a:latin typeface="system-ui"/>
              </a:rPr>
              <a:t>49 </a:t>
            </a:r>
            <a:r>
              <a:rPr lang="en-GB" b="0" i="0" dirty="0">
                <a:solidFill>
                  <a:srgbClr val="FF0000"/>
                </a:solidFill>
                <a:effectLst/>
                <a:latin typeface="system-ui"/>
              </a:rPr>
              <a:t>Your ancestors ate the manna in the wilderness, yet they died. </a:t>
            </a:r>
            <a:r>
              <a:rPr lang="en-GB" b="1" i="0" baseline="30000" dirty="0">
                <a:solidFill>
                  <a:srgbClr val="FF0000"/>
                </a:solidFill>
                <a:effectLst/>
                <a:latin typeface="system-ui"/>
              </a:rPr>
              <a:t>50 </a:t>
            </a:r>
            <a:r>
              <a:rPr lang="en-GB" b="0" i="0" dirty="0">
                <a:solidFill>
                  <a:srgbClr val="FF0000"/>
                </a:solidFill>
                <a:effectLst/>
                <a:latin typeface="system-ui"/>
              </a:rPr>
              <a:t>But here is the bread that comes down from heaven, which anyone may eat and not die. </a:t>
            </a:r>
            <a:r>
              <a:rPr lang="en-GB" b="1" i="0" baseline="30000" dirty="0">
                <a:solidFill>
                  <a:srgbClr val="FF0000"/>
                </a:solidFill>
                <a:effectLst/>
                <a:latin typeface="system-ui"/>
              </a:rPr>
              <a:t>51 </a:t>
            </a:r>
            <a:r>
              <a:rPr lang="en-GB" b="0" i="0" dirty="0">
                <a:solidFill>
                  <a:srgbClr val="FF0000"/>
                </a:solidFill>
                <a:effectLst/>
                <a:latin typeface="system-ui"/>
              </a:rPr>
              <a:t>I am the living bread that came down from heaven. Whoever eats this bread will live forever. This bread is my flesh, which I will give for the life of the world.”</a:t>
            </a:r>
            <a:endParaRPr lang="en-GB" dirty="0">
              <a:solidFill>
                <a:srgbClr val="FF0000"/>
              </a:solidFill>
            </a:endParaRPr>
          </a:p>
          <a:p>
            <a:pPr marL="0" indent="0" algn="l">
              <a:buNone/>
            </a:pPr>
            <a:r>
              <a:rPr lang="en-GB" b="1" i="0" baseline="30000" dirty="0">
                <a:solidFill>
                  <a:srgbClr val="FF0000"/>
                </a:solidFill>
                <a:effectLst/>
                <a:latin typeface="system-ui"/>
              </a:rPr>
              <a:t>57 </a:t>
            </a:r>
            <a:r>
              <a:rPr lang="en-GB" b="0" i="0" dirty="0">
                <a:solidFill>
                  <a:srgbClr val="FF0000"/>
                </a:solidFill>
                <a:effectLst/>
                <a:latin typeface="system-ui"/>
              </a:rPr>
              <a:t>Just as the living Father sent me and I live because of the Father, so the one who feeds on me will live because of me. </a:t>
            </a:r>
            <a:r>
              <a:rPr lang="en-GB" b="1" i="0" baseline="30000" dirty="0">
                <a:solidFill>
                  <a:srgbClr val="FF0000"/>
                </a:solidFill>
                <a:effectLst/>
                <a:latin typeface="system-ui"/>
              </a:rPr>
              <a:t>58 </a:t>
            </a:r>
            <a:r>
              <a:rPr lang="en-GB" b="0" i="0" dirty="0">
                <a:solidFill>
                  <a:srgbClr val="FF0000"/>
                </a:solidFill>
                <a:effectLst/>
                <a:latin typeface="system-ui"/>
              </a:rPr>
              <a:t>This is the bread that came down from heaven. Your ancestors ate manna and died, but whoever feeds on this bread will live forever.” </a:t>
            </a:r>
            <a:r>
              <a:rPr lang="en-GB" b="1" i="0" baseline="30000" dirty="0">
                <a:solidFill>
                  <a:srgbClr val="000000"/>
                </a:solidFill>
                <a:effectLst/>
                <a:latin typeface="system-ui"/>
              </a:rPr>
              <a:t>59 </a:t>
            </a:r>
            <a:r>
              <a:rPr lang="en-GB" b="0" i="0" dirty="0">
                <a:solidFill>
                  <a:srgbClr val="000000"/>
                </a:solidFill>
                <a:effectLst/>
                <a:latin typeface="system-ui"/>
              </a:rPr>
              <a:t>He said this while teaching in the synagogue in Capernaum.</a:t>
            </a:r>
            <a:endParaRPr lang="en-GB" dirty="0"/>
          </a:p>
        </p:txBody>
      </p:sp>
    </p:spTree>
    <p:extLst>
      <p:ext uri="{BB962C8B-B14F-4D97-AF65-F5344CB8AC3E}">
        <p14:creationId xmlns:p14="http://schemas.microsoft.com/office/powerpoint/2010/main" val="3842804836"/>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8770823_TF11964407_Win32" id="{B93CAFD1-3682-48B9-AB4D-B17AE97EAEF6}" vid="{42E63F67-4AC8-49A2-8D09-A38E4C6451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{E8A8FFE0-5ECD-4632-971A-FFBFF1D1BF4A}tf11964407_win32</Template>
  <TotalTime>13</TotalTime>
  <Words>562</Words>
  <Application>Microsoft Office PowerPoint</Application>
  <PresentationFormat>Widescreen</PresentationFormat>
  <Paragraphs>30</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Courier New</vt:lpstr>
      <vt:lpstr>Gill Sans Nova</vt:lpstr>
      <vt:lpstr>Gill Sans Nova Light</vt:lpstr>
      <vt:lpstr>Sagona Book</vt:lpstr>
      <vt:lpstr>system-ui</vt:lpstr>
      <vt:lpstr>Office Theme</vt:lpstr>
      <vt:lpstr>I Am the Bread of Life  (John 6)</vt:lpstr>
      <vt:lpstr>John 6</vt:lpstr>
      <vt:lpstr>John 6</vt:lpstr>
      <vt:lpstr>John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Andy Acreman</dc:creator>
  <cp:lastModifiedBy>Andy Acreman</cp:lastModifiedBy>
  <cp:revision>1</cp:revision>
  <dcterms:created xsi:type="dcterms:W3CDTF">2024-10-26T20:04:23Z</dcterms:created>
  <dcterms:modified xsi:type="dcterms:W3CDTF">2024-10-26T20:18:15Z</dcterms:modified>
</cp:coreProperties>
</file>